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888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65BE4E-F471-0E07-5F84-5CCF1BBB08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FC4D711-3FAE-5147-6C83-F063DDB87B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F24791-9C2D-5412-CC0C-6B3EB69D2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10C0-9606-47F5-B60E-48B2D787C8CE}" type="datetimeFigureOut">
              <a:rPr lang="zh-CN" altLang="en-US" smtClean="0"/>
              <a:t>2022/7/6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61CBD3-6A41-BDB1-1174-84F909266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0C1A4A-990E-A573-8391-4C95A6945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F76C0-EFE6-4396-A3F9-E2913A502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985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EDA14E-3ADE-3FBE-0B8B-1D5DE194E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4BC6C44-977A-702B-CE63-F4E4DE79E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12F41E-EE80-D8DB-04C8-DB231011E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10C0-9606-47F5-B60E-48B2D787C8CE}" type="datetimeFigureOut">
              <a:rPr lang="zh-CN" altLang="en-US" smtClean="0"/>
              <a:t>2022/7/6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60B3FD-9342-A264-2433-94D9D4322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16EAAF-3CD4-6AB4-4BF1-20720898C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F76C0-EFE6-4396-A3F9-E2913A502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678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5FFC7EC-3C50-1D79-5804-1C210EC9EC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FEC3326-B895-B925-4CB9-DA1511A39E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C37870-0928-8F05-9AAD-6AF28D60D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10C0-9606-47F5-B60E-48B2D787C8CE}" type="datetimeFigureOut">
              <a:rPr lang="zh-CN" altLang="en-US" smtClean="0"/>
              <a:t>2022/7/6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404C4A-97E7-6679-311F-ECC5F315B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162BCC-3F85-6F34-34B4-5F1243DF7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F76C0-EFE6-4396-A3F9-E2913A502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315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38D76F-AC45-EE5A-4583-C2FC6C6C1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66C3BC-001C-A534-A19D-1D8C8C983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415F1A-A0C8-B45B-9F70-10A3CC7D3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10C0-9606-47F5-B60E-48B2D787C8CE}" type="datetimeFigureOut">
              <a:rPr lang="zh-CN" altLang="en-US" smtClean="0"/>
              <a:t>2022/7/6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88069F-30DC-C844-2815-1EC2E8DDB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462C3B-A874-51E7-485D-AF7ECB427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F76C0-EFE6-4396-A3F9-E2913A502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279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071F13-BFF9-B3CC-953E-BF928CC62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DD9A9C-606D-B8E9-C4A1-8B45FF92C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6F4926-4C8E-2764-4A46-3560F8939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10C0-9606-47F5-B60E-48B2D787C8CE}" type="datetimeFigureOut">
              <a:rPr lang="zh-CN" altLang="en-US" smtClean="0"/>
              <a:t>2022/7/6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6E4044-30D8-07B9-0D81-49EA3D799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DD4DE7-68DC-F72A-6E57-DF4EB7BC3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F76C0-EFE6-4396-A3F9-E2913A502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813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331D18-0140-3AA1-9096-6480B6F52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48B10E-C5F3-84D8-CF6D-CC2B87E1A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00C4FB5-1F3E-BA04-96AF-56B1714EE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97C750C-5B62-C1BC-648F-82C8ECB22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10C0-9606-47F5-B60E-48B2D787C8CE}" type="datetimeFigureOut">
              <a:rPr lang="zh-CN" altLang="en-US" smtClean="0"/>
              <a:t>2022/7/6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3EB9BCB-C0F0-8172-E304-F72BCD381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4A30D0-45CE-0A20-3827-7785AB431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F76C0-EFE6-4396-A3F9-E2913A502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118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6C5722-2DCE-FEDA-0DC2-524053DF5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BF0EC26-C58A-AD29-7F77-B7311F1F1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D88369B-CBF6-BF5F-1022-E05D525095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DA96B2A-52AA-0735-E5EA-833CDABCB5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3BF2391-CE24-3264-BF0E-0284368D8A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643139E-643D-28AF-CDB5-0C79811FF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10C0-9606-47F5-B60E-48B2D787C8CE}" type="datetimeFigureOut">
              <a:rPr lang="zh-CN" altLang="en-US" smtClean="0"/>
              <a:t>2022/7/6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6713AE2-5BC0-5880-9EEE-3FC1BA958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26CCE5A-00EC-D114-3DB4-792987F26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F76C0-EFE6-4396-A3F9-E2913A502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398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D5A634-7322-A35E-506D-AAF632803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3F0743B-B571-08D5-9575-FE29B6FB3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10C0-9606-47F5-B60E-48B2D787C8CE}" type="datetimeFigureOut">
              <a:rPr lang="zh-CN" altLang="en-US" smtClean="0"/>
              <a:t>2022/7/6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B01CB70-35BA-5D13-D2A7-0F774962B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91C5525-2F4D-D44C-5805-8B599FF76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F76C0-EFE6-4396-A3F9-E2913A502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9000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3ABF43B-1B2F-A01E-5F17-CF160540B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10C0-9606-47F5-B60E-48B2D787C8CE}" type="datetimeFigureOut">
              <a:rPr lang="zh-CN" altLang="en-US" smtClean="0"/>
              <a:t>2022/7/6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C760AAD-D3DE-95C6-EE82-0AB27D9B9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EAD76A-033E-4578-FFCE-73CC8DF30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F76C0-EFE6-4396-A3F9-E2913A502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94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15C2E0-DAE0-EC61-0D5C-D82D66F7C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D9EA50-9EED-B532-E47B-44D7979F8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E274003-EF0B-B0D7-3C73-AB7BFF296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A9612AC-18FF-A2CB-4AB6-217873661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10C0-9606-47F5-B60E-48B2D787C8CE}" type="datetimeFigureOut">
              <a:rPr lang="zh-CN" altLang="en-US" smtClean="0"/>
              <a:t>2022/7/6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0023B9-793B-2286-CDF0-69482C678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F4ED06D-CAD3-107D-8EFD-4F38F7B3D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F76C0-EFE6-4396-A3F9-E2913A502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743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338E31-F0D1-8075-9B3F-D8F2E2B04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08B121D-B69B-C820-DEB5-49A20E73FF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84AA85-31B1-E978-541F-F4FB30EDBD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7597DC-2AEC-A316-D6EC-AFB7BC1C3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10C0-9606-47F5-B60E-48B2D787C8CE}" type="datetimeFigureOut">
              <a:rPr lang="zh-CN" altLang="en-US" smtClean="0"/>
              <a:t>2022/7/6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C91C98C-FDD1-AB73-259E-2792A49EC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944DCEB-CC41-B4CE-CCC8-AEC872C4C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F76C0-EFE6-4396-A3F9-E2913A502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683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B927C07-7BAB-1283-92A7-27CDA5C59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F0981D-EC5C-7447-1668-338AF23F1D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9F1566-F389-A078-2E48-0CC1EFF45F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A10C0-9606-47F5-B60E-48B2D787C8CE}" type="datetimeFigureOut">
              <a:rPr lang="zh-CN" altLang="en-US" smtClean="0"/>
              <a:t>2022/7/6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F9EF4B-2466-66A4-9D9C-EA334DED86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6FA6AD-4003-137D-0B20-704D3052BC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AF76C0-EFE6-4396-A3F9-E2913A502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008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7F8C9204-EAB6-60BD-552D-7C628F4392B3}"/>
              </a:ext>
            </a:extLst>
          </p:cNvPr>
          <p:cNvGrpSpPr/>
          <p:nvPr/>
        </p:nvGrpSpPr>
        <p:grpSpPr>
          <a:xfrm>
            <a:off x="640594" y="378877"/>
            <a:ext cx="10855406" cy="5906280"/>
            <a:chOff x="640594" y="378877"/>
            <a:chExt cx="10855406" cy="5906280"/>
          </a:xfrm>
        </p:grpSpPr>
        <p:pic>
          <p:nvPicPr>
            <p:cNvPr id="26" name="图片 25" descr="图表, 散点图&#10;&#10;描述已自动生成">
              <a:extLst>
                <a:ext uri="{FF2B5EF4-FFF2-40B4-BE49-F238E27FC236}">
                  <a16:creationId xmlns:a16="http://schemas.microsoft.com/office/drawing/2014/main" id="{FF26485C-3977-C4E2-863D-1B18F3C81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000" y="537394"/>
              <a:ext cx="10800000" cy="3814889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5216435-2668-3596-9C14-0D39F76F2323}"/>
                </a:ext>
              </a:extLst>
            </p:cNvPr>
            <p:cNvSpPr txBox="1">
              <a:spLocks/>
            </p:cNvSpPr>
            <p:nvPr/>
          </p:nvSpPr>
          <p:spPr>
            <a:xfrm>
              <a:off x="640594" y="378877"/>
              <a:ext cx="3449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97C6B474-7AB3-A4DD-BAE5-B9DB6E970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6000" y="4394374"/>
              <a:ext cx="10800000" cy="1890783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83255F2-7B48-245A-6FB7-77654109A147}"/>
                </a:ext>
              </a:extLst>
            </p:cNvPr>
            <p:cNvSpPr txBox="1">
              <a:spLocks/>
            </p:cNvSpPr>
            <p:nvPr/>
          </p:nvSpPr>
          <p:spPr>
            <a:xfrm>
              <a:off x="640594" y="4194169"/>
              <a:ext cx="362600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zh-CN" alt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534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741F15-648A-2CC6-DFBB-E1D83F275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图示&#10;&#10;描述已自动生成">
            <a:extLst>
              <a:ext uri="{FF2B5EF4-FFF2-40B4-BE49-F238E27FC236}">
                <a16:creationId xmlns:a16="http://schemas.microsoft.com/office/drawing/2014/main" id="{6CC69122-B72C-5B5A-5126-49B69505A7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81402"/>
            <a:ext cx="10515600" cy="1839784"/>
          </a:xfrm>
        </p:spPr>
      </p:pic>
    </p:spTree>
    <p:extLst>
      <p:ext uri="{BB962C8B-B14F-4D97-AF65-F5344CB8AC3E}">
        <p14:creationId xmlns:p14="http://schemas.microsoft.com/office/powerpoint/2010/main" val="995892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</Words>
  <Application>Microsoft Office PowerPoint</Application>
  <PresentationFormat>宽屏</PresentationFormat>
  <Paragraphs>2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7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郝 大磊</dc:creator>
  <cp:lastModifiedBy>郝 大磊</cp:lastModifiedBy>
  <cp:revision>3</cp:revision>
  <dcterms:created xsi:type="dcterms:W3CDTF">2022-07-07T04:15:13Z</dcterms:created>
  <dcterms:modified xsi:type="dcterms:W3CDTF">2022-07-07T04:43:29Z</dcterms:modified>
</cp:coreProperties>
</file>